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96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656232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39552" y="620688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196752"/>
            <a:ext cx="78411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400"/>
              </a:lnSpc>
            </a:pPr>
            <a:r>
              <a:rPr lang="en-US" altLang="ko-KR" sz="2400" dirty="0"/>
              <a:t>char star[10000];</a:t>
            </a:r>
          </a:p>
          <a:p>
            <a:pPr>
              <a:lnSpc>
                <a:spcPts val="2400"/>
              </a:lnSpc>
            </a:pPr>
            <a:r>
              <a:rPr lang="en-US" altLang="ko-KR" sz="2400" dirty="0"/>
              <a:t>void f(</a:t>
            </a:r>
            <a:r>
              <a:rPr lang="en-US" altLang="ko-KR" sz="2400" dirty="0" err="1"/>
              <a:t>int</a:t>
            </a:r>
            <a:r>
              <a:rPr lang="en-US" altLang="ko-KR" sz="2400" dirty="0"/>
              <a:t> n)</a:t>
            </a:r>
          </a:p>
          <a:p>
            <a:pPr>
              <a:lnSpc>
                <a:spcPts val="24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if(n </a:t>
            </a:r>
            <a:r>
              <a:rPr lang="en-US" altLang="ko-KR" sz="2400" dirty="0"/>
              <a:t>&gt; 0)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{</a:t>
            </a:r>
            <a:endParaRPr lang="en-US" altLang="ko-KR" sz="2400" dirty="0"/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    f(n </a:t>
            </a:r>
            <a:r>
              <a:rPr lang="en-US" altLang="ko-KR" sz="2400" dirty="0"/>
              <a:t>- 1);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    star[n</a:t>
            </a:r>
            <a:r>
              <a:rPr lang="en-US" altLang="ko-KR" sz="2400" dirty="0"/>
              <a:t>] = '*';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("%s\n", star + 1);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}</a:t>
            </a:r>
            <a:endParaRPr lang="en-US" altLang="ko-KR" sz="2400" dirty="0"/>
          </a:p>
          <a:p>
            <a:pPr>
              <a:lnSpc>
                <a:spcPts val="2400"/>
              </a:lnSpc>
            </a:pPr>
            <a:r>
              <a:rPr lang="en-US" altLang="ko-KR" sz="2400" dirty="0"/>
              <a:t>}</a:t>
            </a:r>
          </a:p>
          <a:p>
            <a:pPr>
              <a:lnSpc>
                <a:spcPts val="24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main(void)</a:t>
            </a:r>
          </a:p>
          <a:p>
            <a:pPr>
              <a:lnSpc>
                <a:spcPts val="24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n;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&amp;n);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f(n</a:t>
            </a:r>
            <a:r>
              <a:rPr lang="en-US" altLang="ko-KR" sz="2400" dirty="0"/>
              <a:t>);</a:t>
            </a:r>
          </a:p>
          <a:p>
            <a:pPr>
              <a:lnSpc>
                <a:spcPts val="2400"/>
              </a:lnSpc>
            </a:pPr>
            <a:r>
              <a:rPr lang="en-US" altLang="ko-KR" sz="2400" dirty="0" smtClean="0"/>
              <a:t>    return </a:t>
            </a:r>
            <a:r>
              <a:rPr lang="en-US" altLang="ko-KR" sz="2400" dirty="0"/>
              <a:t>0;</a:t>
            </a:r>
          </a:p>
          <a:p>
            <a:pPr>
              <a:lnSpc>
                <a:spcPts val="2400"/>
              </a:lnSpc>
            </a:pPr>
            <a:r>
              <a:rPr lang="en-US" altLang="ko-KR" sz="2400" dirty="0"/>
              <a:t>}</a:t>
            </a:r>
            <a:endParaRPr lang="ko-KR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8594</TotalTime>
  <Words>73</Words>
  <Application>Microsoft Office PowerPoint</Application>
  <PresentationFormat>화면 슬라이드 쇼(4:3)</PresentationFormat>
  <Paragraphs>23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737</cp:revision>
  <dcterms:created xsi:type="dcterms:W3CDTF">2013-09-23T15:05:50Z</dcterms:created>
  <dcterms:modified xsi:type="dcterms:W3CDTF">2018-02-09T07:21:44Z</dcterms:modified>
</cp:coreProperties>
</file>